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43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8279F3C-4737-49BA-B100-3DD1593A8D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27A19C43-4A01-44DC-B6DE-BF5488A3A2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om du vill redigera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BE0AD06-1C49-4E26-AF15-92402CF2A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43A4516-D826-4D89-943A-95A999586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2261FF7-409F-4217-B48B-51739E583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48227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F3FE243-3D61-4D66-9CAD-C47781AB7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F52437E-586B-4E13-8F84-F38CD085B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D25AD0D2-F6CD-47E0-8506-C79D6A319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69BB9A5-BE4A-41A5-906C-33F834C98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01892CC-B42C-4310-A21F-2A5A85169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54581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EAB2F02-FD29-48E2-A66F-ADEC6C5F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1A6A920-27ED-441E-A172-8A5C020F8C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9CF96A3-6190-4172-87A6-661BA2BB4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CDE61C87-EE1E-43D1-BEE9-ADAFE776F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DD29862-8730-4569-9F24-9820D10D9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02400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E52C5EC-E349-41BB-8EEA-1C6129541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2E468D15-B44F-4E57-B049-88763002FE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7145C41-8E18-4C98-AECC-D1EBA5E11D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95FA6003-572B-4EA8-B1A4-DB729B490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9F5896D6-2F01-4297-84D9-037A42FCA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9AD14C78-2C18-4A6A-8943-391436A23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13270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6CAD266-F750-4D1B-8136-8C542CDBE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E29AE12-D5A4-47D3-83F1-1599BA048F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FE6A8454-FBC1-4D1C-AABD-98A4C6D68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B5383DC8-329C-4DDB-A44F-C755243908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D9593632-83F3-4CA1-8AD6-E89D71ABEE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A2FE061C-183E-4F26-AC39-6004C2344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C91B7522-7566-423C-A37A-32125E1C6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E8F4F05E-58E4-4DE8-B949-962135529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11793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D591083-BF19-4B09-A543-C07F5504C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41DF2EEC-9636-494D-8DD5-D463F4C2F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F2A7A5D7-B5ED-467B-AF5F-63F0868D8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6E2946C-0DC1-4423-B963-5FEA0FD26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4710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75D71DAE-2822-40A9-A2E7-87CFCDA05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6C957397-E842-41A1-9D5C-B606BE44E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E7E71FB-90EC-493E-8D8F-D8703FAD9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96214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8414C58-89ED-40D4-BE03-54E991DC9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9714D01-14E0-4EE7-B509-3F89F1EB5A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41C0191D-1F00-4042-8C52-DDB7C92424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E32EEF39-FEC1-4DAB-A310-F4C04996C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D369F2CB-8ABF-48B1-93A4-937BFF067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3365695-9B3E-4195-81BA-3F165A123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9083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34DF0FA-CD15-417A-88B8-881FB8ABE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CE1C32B-2925-4DAF-AEC7-9E3345AC4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CEBFD542-B1F8-4720-A135-0191484BC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364930C8-395C-48D8-909B-41E131795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3BEB687F-AC48-422E-B229-C74EE4A7B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07A62121-9DBD-4365-8B2E-69A65E313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39326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2F3F33F-6507-4827-A4E6-A1ECC6C30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679CFAA1-B021-4244-A0BE-AB4D564D93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3286DA8-39C6-4296-AC3B-24DFA2AB5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87CB16B-ED87-42C6-AC07-62E098B80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DF44E32-340B-4C3D-82AD-BFA4F6C34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93419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9F757CFF-F3B2-4CEC-B1B9-F036AF81C7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8511DCF5-D66B-4EB2-8F90-C7C0F82C4B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06D5705-D5D7-4B03-A4A0-2CBBEFED5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73768DC-8F91-4619-8325-15A8FB287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4D227FD-20BE-4B3A-8D8F-74BAA99F0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91970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4674A8AF-0DBC-4500-A915-B09DBA885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374F9CF4-7586-4ABA-95D9-C6DDE5349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6B7087C-08BE-491F-917C-0D64ED5165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6BC2A-3CA7-4426-B1EC-B5DF01EA07F8}" type="datetimeFigureOut">
              <a:rPr lang="sv-SE" smtClean="0"/>
              <a:t>2017-06-07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D1FE507-D154-4726-BA06-0C150CFE34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780B9CA-9B32-438C-9026-7992CE65E9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F7956-5959-491D-8E68-C935914D68B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00661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D23E0B5-5253-45AB-AC8A-A82139A677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56EBB4F5-5AE4-4B09-BDD0-50FFC36EE2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84884B2F-41F9-4C04-84B4-972C88C4A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277" y="-149470"/>
            <a:ext cx="12192000" cy="6540500"/>
          </a:xfrm>
          <a:prstGeom prst="rect">
            <a:avLst/>
          </a:prstGeom>
        </p:spPr>
      </p:pic>
      <p:sp>
        <p:nvSpPr>
          <p:cNvPr id="5" name="Ellips 4">
            <a:extLst>
              <a:ext uri="{FF2B5EF4-FFF2-40B4-BE49-F238E27FC236}">
                <a16:creationId xmlns:a16="http://schemas.microsoft.com/office/drawing/2014/main" id="{0006B40E-3566-487D-8682-A36320B63EB5}"/>
              </a:ext>
            </a:extLst>
          </p:cNvPr>
          <p:cNvSpPr/>
          <p:nvPr/>
        </p:nvSpPr>
        <p:spPr>
          <a:xfrm>
            <a:off x="6793086" y="3102684"/>
            <a:ext cx="204281" cy="20708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solidFill>
                <a:srgbClr val="FF0000"/>
              </a:solidFill>
              <a:highlight>
                <a:srgbClr val="FF0000"/>
              </a:highlight>
            </a:endParaRP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2AEE14FB-20AE-48DC-B497-CBDD50EA4F52}"/>
              </a:ext>
            </a:extLst>
          </p:cNvPr>
          <p:cNvSpPr txBox="1"/>
          <p:nvPr/>
        </p:nvSpPr>
        <p:spPr>
          <a:xfrm>
            <a:off x="6242538" y="3285704"/>
            <a:ext cx="1881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/>
              <a:t>Alvhems Kungsgård</a:t>
            </a: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157870AB-A52F-4B60-B595-A01EFB8A04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1652" y="3408782"/>
            <a:ext cx="219475" cy="219475"/>
          </a:xfrm>
          <a:prstGeom prst="rect">
            <a:avLst/>
          </a:prstGeom>
        </p:spPr>
      </p:pic>
      <p:sp>
        <p:nvSpPr>
          <p:cNvPr id="8" name="textruta 7">
            <a:extLst>
              <a:ext uri="{FF2B5EF4-FFF2-40B4-BE49-F238E27FC236}">
                <a16:creationId xmlns:a16="http://schemas.microsoft.com/office/drawing/2014/main" id="{6DB807E1-5DF3-4BA8-B59C-12196835EF22}"/>
              </a:ext>
            </a:extLst>
          </p:cNvPr>
          <p:cNvSpPr txBox="1"/>
          <p:nvPr/>
        </p:nvSpPr>
        <p:spPr>
          <a:xfrm>
            <a:off x="5356695" y="3535666"/>
            <a:ext cx="739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/>
              <a:t>Örnäs</a:t>
            </a:r>
            <a:endParaRPr lang="sv-SE" dirty="0"/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1FFAE132-0921-40F8-88F1-68263F13BF26}"/>
              </a:ext>
            </a:extLst>
          </p:cNvPr>
          <p:cNvSpPr txBox="1"/>
          <p:nvPr/>
        </p:nvSpPr>
        <p:spPr>
          <a:xfrm>
            <a:off x="6047878" y="875489"/>
            <a:ext cx="16946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dirty="0"/>
              <a:t>500 e kr</a:t>
            </a:r>
          </a:p>
        </p:txBody>
      </p:sp>
    </p:spTree>
    <p:extLst>
      <p:ext uri="{BB962C8B-B14F-4D97-AF65-F5344CB8AC3E}">
        <p14:creationId xmlns:p14="http://schemas.microsoft.com/office/powerpoint/2010/main" val="756152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</Words>
  <Application>Microsoft Office PowerPoint</Application>
  <PresentationFormat>Bredbild</PresentationFormat>
  <Paragraphs>3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Martin Skoglund</dc:creator>
  <cp:lastModifiedBy>Martin Skoglund</cp:lastModifiedBy>
  <cp:revision>2</cp:revision>
  <dcterms:created xsi:type="dcterms:W3CDTF">2017-06-07T11:02:27Z</dcterms:created>
  <dcterms:modified xsi:type="dcterms:W3CDTF">2017-06-07T11:10:44Z</dcterms:modified>
</cp:coreProperties>
</file>