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1162" y="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v-SE"/>
              <a:t>Klicka här för att ändra format</a:t>
            </a:r>
            <a:endParaRPr lang="en-US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/>
              <a:t>Klicka här för att ändra format på underrubrik i bakgrunden</a:t>
            </a:r>
            <a:endParaRPr lang="en-US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D85C9-5ED5-4292-B07B-46AE4FFA6B17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04224-D7C2-4844-8695-174105E812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983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  <a:endParaRPr lang="en-US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D85C9-5ED5-4292-B07B-46AE4FFA6B17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04224-D7C2-4844-8695-174105E812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240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/>
              <a:t>Klicka här för att ändra format</a:t>
            </a:r>
            <a:endParaRPr lang="en-US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D85C9-5ED5-4292-B07B-46AE4FFA6B17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04224-D7C2-4844-8695-174105E812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858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  <a:endParaRPr lang="en-US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D85C9-5ED5-4292-B07B-46AE4FFA6B17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04224-D7C2-4844-8695-174105E812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694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en-US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D85C9-5ED5-4292-B07B-46AE4FFA6B17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04224-D7C2-4844-8695-174105E812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574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  <a:endParaRPr lang="en-US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D85C9-5ED5-4292-B07B-46AE4FFA6B17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04224-D7C2-4844-8695-174105E812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512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D85C9-5ED5-4292-B07B-46AE4FFA6B17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04224-D7C2-4844-8695-174105E812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656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/>
              <a:t>Klicka här för att ändra format</a:t>
            </a:r>
            <a:endParaRPr lang="en-US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D85C9-5ED5-4292-B07B-46AE4FFA6B17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04224-D7C2-4844-8695-174105E812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885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/>
              <a:t>Klicka här för att ändra format</a:t>
            </a:r>
            <a:endParaRPr lang="en-US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D85C9-5ED5-4292-B07B-46AE4FFA6B17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04224-D7C2-4844-8695-174105E812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28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  <a:endParaRPr lang="en-US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D85C9-5ED5-4292-B07B-46AE4FFA6B17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04224-D7C2-4844-8695-174105E812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566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v-SE"/>
              <a:t>Klicka här för att ändra format</a:t>
            </a:r>
            <a:endParaRPr lang="en-US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D85C9-5ED5-4292-B07B-46AE4FFA6B17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04224-D7C2-4844-8695-174105E812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217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format</a:t>
            </a:r>
            <a:endParaRPr lang="en-US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D85C9-5ED5-4292-B07B-46AE4FFA6B17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04224-D7C2-4844-8695-174105E812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044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v-SE" dirty="0"/>
              <a:t>1100tals kyrkor och </a:t>
            </a:r>
            <a:r>
              <a:rPr lang="sv-SE" dirty="0" err="1"/>
              <a:t>folkvandringstida</a:t>
            </a:r>
            <a:r>
              <a:rPr lang="sv-SE" dirty="0"/>
              <a:t> centralplatsindikatorer (höger)</a:t>
            </a:r>
            <a:endParaRPr lang="en-US" dirty="0"/>
          </a:p>
        </p:txBody>
      </p:sp>
      <p:pic>
        <p:nvPicPr>
          <p:cNvPr id="1029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961951"/>
            <a:ext cx="4038600" cy="3802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60848"/>
            <a:ext cx="3193732" cy="3726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Ellips 7"/>
          <p:cNvSpPr/>
          <p:nvPr/>
        </p:nvSpPr>
        <p:spPr>
          <a:xfrm>
            <a:off x="4788024" y="2564904"/>
            <a:ext cx="720080" cy="86409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Ellips 8"/>
          <p:cNvSpPr/>
          <p:nvPr/>
        </p:nvSpPr>
        <p:spPr>
          <a:xfrm>
            <a:off x="5112060" y="3861048"/>
            <a:ext cx="792088" cy="86409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Ellips 9"/>
          <p:cNvSpPr/>
          <p:nvPr/>
        </p:nvSpPr>
        <p:spPr>
          <a:xfrm>
            <a:off x="5796136" y="2564904"/>
            <a:ext cx="2700300" cy="25202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Ellips 10"/>
          <p:cNvSpPr/>
          <p:nvPr/>
        </p:nvSpPr>
        <p:spPr>
          <a:xfrm>
            <a:off x="5148064" y="5085184"/>
            <a:ext cx="756084" cy="79208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ruta 1">
            <a:extLst>
              <a:ext uri="{FF2B5EF4-FFF2-40B4-BE49-F238E27FC236}">
                <a16:creationId xmlns:a16="http://schemas.microsoft.com/office/drawing/2014/main" id="{4315A166-81BE-4447-8AB6-E4633CD3B1B1}"/>
              </a:ext>
            </a:extLst>
          </p:cNvPr>
          <p:cNvSpPr txBox="1"/>
          <p:nvPr/>
        </p:nvSpPr>
        <p:spPr>
          <a:xfrm>
            <a:off x="5135635" y="2279174"/>
            <a:ext cx="1558568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sv-SE" dirty="0" err="1"/>
              <a:t>Rani</a:t>
            </a:r>
            <a:r>
              <a:rPr lang="sv-SE" dirty="0"/>
              <a:t>-Ransyssel</a:t>
            </a: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7FBF7927-1242-4709-80DD-9A95E82053C5}"/>
              </a:ext>
            </a:extLst>
          </p:cNvPr>
          <p:cNvSpPr txBox="1"/>
          <p:nvPr/>
        </p:nvSpPr>
        <p:spPr>
          <a:xfrm>
            <a:off x="5796136" y="4293096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l</a:t>
            </a:r>
          </a:p>
        </p:txBody>
      </p:sp>
      <p:sp>
        <p:nvSpPr>
          <p:cNvPr id="12" name="textruta 11">
            <a:extLst>
              <a:ext uri="{FF2B5EF4-FFF2-40B4-BE49-F238E27FC236}">
                <a16:creationId xmlns:a16="http://schemas.microsoft.com/office/drawing/2014/main" id="{DF4898C5-221C-4B82-A3A5-CAF2AC42B728}"/>
              </a:ext>
            </a:extLst>
          </p:cNvPr>
          <p:cNvSpPr txBox="1"/>
          <p:nvPr/>
        </p:nvSpPr>
        <p:spPr>
          <a:xfrm>
            <a:off x="5861078" y="5565642"/>
            <a:ext cx="1339213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sv-SE" dirty="0" err="1"/>
              <a:t>Fervir</a:t>
            </a:r>
            <a:r>
              <a:rPr lang="sv-SE" dirty="0"/>
              <a:t>-Fjärås</a:t>
            </a:r>
          </a:p>
        </p:txBody>
      </p:sp>
      <p:sp>
        <p:nvSpPr>
          <p:cNvPr id="13" name="textruta 12">
            <a:extLst>
              <a:ext uri="{FF2B5EF4-FFF2-40B4-BE49-F238E27FC236}">
                <a16:creationId xmlns:a16="http://schemas.microsoft.com/office/drawing/2014/main" id="{9907BAF8-6F59-4B57-9F5A-E293B93D19E5}"/>
              </a:ext>
            </a:extLst>
          </p:cNvPr>
          <p:cNvSpPr txBox="1"/>
          <p:nvPr/>
        </p:nvSpPr>
        <p:spPr>
          <a:xfrm>
            <a:off x="5411547" y="4510760"/>
            <a:ext cx="2511906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sv-SE" dirty="0"/>
              <a:t>Alver-Älvsyssel- </a:t>
            </a:r>
            <a:r>
              <a:rPr lang="sv-SE" dirty="0" err="1"/>
              <a:t>Wederas</a:t>
            </a:r>
            <a:endParaRPr lang="sv-SE" dirty="0"/>
          </a:p>
        </p:txBody>
      </p:sp>
      <p:sp>
        <p:nvSpPr>
          <p:cNvPr id="14" name="textruta 13">
            <a:extLst>
              <a:ext uri="{FF2B5EF4-FFF2-40B4-BE49-F238E27FC236}">
                <a16:creationId xmlns:a16="http://schemas.microsoft.com/office/drawing/2014/main" id="{183FE419-3A40-4511-8C11-7D7E1ED9F80A}"/>
              </a:ext>
            </a:extLst>
          </p:cNvPr>
          <p:cNvSpPr txBox="1"/>
          <p:nvPr/>
        </p:nvSpPr>
        <p:spPr>
          <a:xfrm>
            <a:off x="6027544" y="4108430"/>
            <a:ext cx="2494465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sv-SE" dirty="0" err="1"/>
              <a:t>Gautigoth</a:t>
            </a:r>
            <a:r>
              <a:rPr lang="sv-SE" dirty="0"/>
              <a:t>- </a:t>
            </a:r>
            <a:r>
              <a:rPr lang="sv-SE" dirty="0" err="1"/>
              <a:t>Gautar-Geats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1226623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75E6DE789AE7D4991392C5CA5F40731" ma:contentTypeVersion="0" ma:contentTypeDescription="Skapa ett nytt dokument." ma:contentTypeScope="" ma:versionID="a306cf3ed723083193242388b65c8bc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40d95e5a31c317936d077efe9b8f98b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9A492EB-277C-4AD8-A214-8632885DCE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02F3BE5-4421-4F69-83C7-DB4903CDAD7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D11821F-FC90-43A8-923A-B294BAE0A3B8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15</Words>
  <Application>Microsoft Office PowerPoint</Application>
  <PresentationFormat>Bildspel på skärmen (4:3)</PresentationFormat>
  <Paragraphs>6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2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Office-tema</vt:lpstr>
      <vt:lpstr>1100tals kyrkor och folkvandringstida centralplatsindikatorer (höger)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1100tals kyrkor och folkvandringstida centralplatsindikatorer (höger)</dc:title>
  <dc:creator>HP</dc:creator>
  <cp:lastModifiedBy>Martin Skoglund</cp:lastModifiedBy>
  <cp:revision>1</cp:revision>
  <dcterms:created xsi:type="dcterms:W3CDTF">2014-08-31T14:05:36Z</dcterms:created>
  <dcterms:modified xsi:type="dcterms:W3CDTF">2018-09-13T13:06:56Z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0x010100575E6DE789AE7D4991392C5CA5F40731</vt:lpwstr>
  </property>
</Properties>
</file>